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65" r:id="rId3"/>
    <p:sldId id="257" r:id="rId4"/>
    <p:sldId id="263" r:id="rId5"/>
    <p:sldId id="261" r:id="rId6"/>
    <p:sldId id="264" r:id="rId7"/>
    <p:sldId id="258" r:id="rId8"/>
    <p:sldId id="262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92"/>
    <p:restoredTop sz="94682"/>
  </p:normalViewPr>
  <p:slideViewPr>
    <p:cSldViewPr snapToGrid="0">
      <p:cViewPr varScale="1">
        <p:scale>
          <a:sx n="210" d="100"/>
          <a:sy n="210" d="100"/>
        </p:scale>
        <p:origin x="29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5/3/24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876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5/3/24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834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5/3/24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785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5/3/24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18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5/3/24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36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5/3/24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122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5/3/24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3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5/3/24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57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5/3/24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381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5/3/24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195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5/3/24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843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5/3/24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63475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6622AD-3796-5150-29A4-D23A222BFC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4982" r="-1" b="-1"/>
          <a:stretch/>
        </p:blipFill>
        <p:spPr>
          <a:xfrm>
            <a:off x="1524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004EBD-E4CB-7FA0-DFF4-B0C33D73CD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1081" y="1556091"/>
            <a:ext cx="7063739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Healthy Behavior Challenge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AA2338-B546-62CF-66B0-31D9AD09A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6" y="3602038"/>
            <a:ext cx="7063739" cy="1655762"/>
          </a:xfrm>
        </p:spPr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CSCE 606: Software Engineering, Spring 2024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Client: Prof. S. Niki Ritchey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Group: </a:t>
            </a:r>
            <a:r>
              <a:rPr lang="en-US" dirty="0" err="1">
                <a:solidFill>
                  <a:srgbClr val="FFFFFF"/>
                </a:solidFill>
              </a:rPr>
              <a:t>Fizza</a:t>
            </a:r>
            <a:r>
              <a:rPr lang="en-US" dirty="0">
                <a:solidFill>
                  <a:srgbClr val="FFFFFF"/>
                </a:solidFill>
              </a:rPr>
              <a:t> Ali, Francis Bui, Michael Chiu, Mackenzie Hamlett, Jakob Kirby, </a:t>
            </a:r>
            <a:r>
              <a:rPr lang="en-US" dirty="0" err="1">
                <a:solidFill>
                  <a:srgbClr val="FFFFFF"/>
                </a:solidFill>
              </a:rPr>
              <a:t>Chenxin</a:t>
            </a:r>
            <a:r>
              <a:rPr lang="en-US" dirty="0">
                <a:solidFill>
                  <a:srgbClr val="FFFFFF"/>
                </a:solidFill>
              </a:rPr>
              <a:t> Li, and </a:t>
            </a:r>
            <a:r>
              <a:rPr lang="en-US" dirty="0" err="1">
                <a:solidFill>
                  <a:srgbClr val="FFFFFF"/>
                </a:solidFill>
              </a:rPr>
              <a:t>Tolga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Yildiz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312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D1C1A-9FD5-0127-B599-5C5C08747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89FC1-EAEF-28B7-D242-DA26BC2D7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Our Goal</a:t>
            </a:r>
          </a:p>
          <a:p>
            <a:r>
              <a:rPr lang="en-US" dirty="0"/>
              <a:t>2. Design</a:t>
            </a:r>
          </a:p>
          <a:p>
            <a:r>
              <a:rPr lang="en-US" dirty="0"/>
              <a:t>3. Challenges</a:t>
            </a:r>
          </a:p>
          <a:p>
            <a:r>
              <a:rPr lang="en-US" dirty="0"/>
              <a:t>4. Learnings</a:t>
            </a:r>
          </a:p>
          <a:p>
            <a:r>
              <a:rPr lang="en-US" dirty="0"/>
              <a:t>5. Improvements</a:t>
            </a:r>
          </a:p>
          <a:p>
            <a:r>
              <a:rPr lang="en-US" dirty="0"/>
              <a:t>6. Demo</a:t>
            </a:r>
          </a:p>
        </p:txBody>
      </p:sp>
    </p:spTree>
    <p:extLst>
      <p:ext uri="{BB962C8B-B14F-4D97-AF65-F5344CB8AC3E}">
        <p14:creationId xmlns:p14="http://schemas.microsoft.com/office/powerpoint/2010/main" val="597009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37627-77B9-C045-D07A-BA8C2D62B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06852-CEDA-8B35-5347-37F912C98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Connect Trainers with Trainees.</a:t>
            </a:r>
          </a:p>
          <a:p>
            <a:r>
              <a:rPr lang="en-US" dirty="0"/>
              <a:t>Allow for personalized plans and feedback.</a:t>
            </a:r>
          </a:p>
          <a:p>
            <a:r>
              <a:rPr lang="en-US" dirty="0"/>
              <a:t>Motivate individuals to lead healthier lives.</a:t>
            </a:r>
          </a:p>
          <a:p>
            <a:r>
              <a:rPr lang="en-US" dirty="0"/>
              <a:t>Gamifying healthy living</a:t>
            </a:r>
          </a:p>
        </p:txBody>
      </p:sp>
      <p:pic>
        <p:nvPicPr>
          <p:cNvPr id="4" name="Picture 3" descr="A person running with his fists up&#10;&#10;Description automatically generated">
            <a:extLst>
              <a:ext uri="{FF2B5EF4-FFF2-40B4-BE49-F238E27FC236}">
                <a16:creationId xmlns:a16="http://schemas.microsoft.com/office/drawing/2014/main" id="{947FCF74-0661-6FE1-86A3-63348F9BD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2354958"/>
            <a:ext cx="5904187" cy="2818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40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9DD33-7687-39F3-5AF7-81F975A4F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5" name="Content Placeholder 4" descr="A diagram of a application&#10;&#10;Description automatically generated">
            <a:extLst>
              <a:ext uri="{FF2B5EF4-FFF2-40B4-BE49-F238E27FC236}">
                <a16:creationId xmlns:a16="http://schemas.microsoft.com/office/drawing/2014/main" id="{DB2D795C-2C71-B440-D588-D1AAD0B881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8812" y="2001044"/>
            <a:ext cx="8356600" cy="4000500"/>
          </a:xfrm>
        </p:spPr>
      </p:pic>
    </p:spTree>
    <p:extLst>
      <p:ext uri="{BB962C8B-B14F-4D97-AF65-F5344CB8AC3E}">
        <p14:creationId xmlns:p14="http://schemas.microsoft.com/office/powerpoint/2010/main" val="2283147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DD329-7D87-AF46-4A2A-6B3E8521A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46600-37CC-26D3-BFA7-A2101F92F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usage and getting used to the docker environment</a:t>
            </a:r>
          </a:p>
          <a:p>
            <a:r>
              <a:rPr lang="en-US" dirty="0"/>
              <a:t>Testing, code coverage, and code quality</a:t>
            </a:r>
          </a:p>
          <a:p>
            <a:r>
              <a:rPr lang="en-US" dirty="0"/>
              <a:t>TDD and BDD were new for most, and adjustments were needed</a:t>
            </a:r>
          </a:p>
        </p:txBody>
      </p:sp>
    </p:spTree>
    <p:extLst>
      <p:ext uri="{BB962C8B-B14F-4D97-AF65-F5344CB8AC3E}">
        <p14:creationId xmlns:p14="http://schemas.microsoft.com/office/powerpoint/2010/main" val="2431177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99FAE-52C7-8773-16C4-AD31A5938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9B509-E0C0-E1E9-5CD9-E7F8EDE81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Practiced Agile and incorporated client feedback into a working prototype.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Learned and practiced TDD and BDD.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effectiveness of pair programming.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Pull requests serve as initial code reviews.</a:t>
            </a:r>
          </a:p>
        </p:txBody>
      </p:sp>
    </p:spTree>
    <p:extLst>
      <p:ext uri="{BB962C8B-B14F-4D97-AF65-F5344CB8AC3E}">
        <p14:creationId xmlns:p14="http://schemas.microsoft.com/office/powerpoint/2010/main" val="151340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1497A-CF7A-9517-1CB2-9BDA4B296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81B0A-B4EE-FBF8-508E-34F88AD42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discussion board is fairly new. Some functionality is missing, and the UI is not great. Limited time.</a:t>
            </a:r>
          </a:p>
          <a:p>
            <a:r>
              <a:rPr lang="en-US" dirty="0"/>
              <a:t>Like system for discussion board.</a:t>
            </a:r>
          </a:p>
          <a:p>
            <a:r>
              <a:rPr lang="en-US" dirty="0"/>
              <a:t>Some small bugs.</a:t>
            </a:r>
          </a:p>
          <a:p>
            <a:r>
              <a:rPr lang="en-US" dirty="0"/>
              <a:t>Coverage and code quality.</a:t>
            </a:r>
          </a:p>
        </p:txBody>
      </p:sp>
    </p:spTree>
    <p:extLst>
      <p:ext uri="{BB962C8B-B14F-4D97-AF65-F5344CB8AC3E}">
        <p14:creationId xmlns:p14="http://schemas.microsoft.com/office/powerpoint/2010/main" val="88844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CADB8-612C-1217-3E3B-BAB8ED58C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5" name="Content Placeholder 4" descr="A screenshot of a web page&#10;&#10;Description automatically generated">
            <a:extLst>
              <a:ext uri="{FF2B5EF4-FFF2-40B4-BE49-F238E27FC236}">
                <a16:creationId xmlns:a16="http://schemas.microsoft.com/office/drawing/2014/main" id="{AEFA888E-1B6C-05DC-3F46-3A8D7C324C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6372" y="1825625"/>
            <a:ext cx="10281480" cy="4351338"/>
          </a:xfrm>
        </p:spPr>
      </p:pic>
    </p:spTree>
    <p:extLst>
      <p:ext uri="{BB962C8B-B14F-4D97-AF65-F5344CB8AC3E}">
        <p14:creationId xmlns:p14="http://schemas.microsoft.com/office/powerpoint/2010/main" val="505972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C801E-F7C6-5B9D-CBBF-C0A4C8426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&amp; Authorization</a:t>
            </a:r>
          </a:p>
        </p:txBody>
      </p:sp>
      <p:pic>
        <p:nvPicPr>
          <p:cNvPr id="5" name="Content Placeholder 4" descr="A screenshot of a login form&#10;&#10;Description automatically generated">
            <a:extLst>
              <a:ext uri="{FF2B5EF4-FFF2-40B4-BE49-F238E27FC236}">
                <a16:creationId xmlns:a16="http://schemas.microsoft.com/office/drawing/2014/main" id="{5AECBD17-357F-B5C9-BDCA-D5C963E292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1107" y="1825625"/>
            <a:ext cx="10272011" cy="4351338"/>
          </a:xfrm>
        </p:spPr>
      </p:pic>
    </p:spTree>
    <p:extLst>
      <p:ext uri="{BB962C8B-B14F-4D97-AF65-F5344CB8AC3E}">
        <p14:creationId xmlns:p14="http://schemas.microsoft.com/office/powerpoint/2010/main" val="298046311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80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196</Words>
  <Application>Microsoft Macintosh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Nova</vt:lpstr>
      <vt:lpstr>ConfettiVTI</vt:lpstr>
      <vt:lpstr>Healthy Behavior Challenge </vt:lpstr>
      <vt:lpstr>Table of Contents</vt:lpstr>
      <vt:lpstr>Our Goal</vt:lpstr>
      <vt:lpstr>Design</vt:lpstr>
      <vt:lpstr>Challenges</vt:lpstr>
      <vt:lpstr>Learnings</vt:lpstr>
      <vt:lpstr>Improvements </vt:lpstr>
      <vt:lpstr>Demo</vt:lpstr>
      <vt:lpstr>Authentication &amp; Authorization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Healthy Behavior Challenge </dc:title>
  <dc:creator>Francis Bui</dc:creator>
  <cp:lastModifiedBy>Francis Bui</cp:lastModifiedBy>
  <cp:revision>1</cp:revision>
  <dcterms:created xsi:type="dcterms:W3CDTF">2024-05-03T16:05:52Z</dcterms:created>
  <dcterms:modified xsi:type="dcterms:W3CDTF">2024-05-03T23:58:45Z</dcterms:modified>
</cp:coreProperties>
</file>

<file path=docProps/thumbnail.jpeg>
</file>